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4" r:id="rId6"/>
    <p:sldId id="259" r:id="rId7"/>
    <p:sldId id="260" r:id="rId8"/>
    <p:sldId id="261" r:id="rId9"/>
    <p:sldId id="262" r:id="rId10"/>
    <p:sldId id="263" r:id="rId1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b="1"/>
              <a:t>中期答辩汇报</a:t>
            </a:r>
            <a:endParaRPr lang="zh-CN" altLang="en-US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/>
              <a:t>田松 汉语言</a:t>
            </a:r>
            <a:r>
              <a:rPr lang="en-US" altLang="zh-CN"/>
              <a:t>71</a:t>
            </a:r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任务书：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课题：卡尔维诺小说主题研究——以《树上的男爵》为例</a:t>
            </a:r>
            <a:endParaRPr lang="zh-CN" altLang="en-US"/>
          </a:p>
          <a:p>
            <a:r>
              <a:rPr lang="zh-CN" altLang="en-US"/>
              <a:t>时间：</a:t>
            </a:r>
            <a:r>
              <a:rPr lang="en-US" altLang="zh-CN"/>
              <a:t>2020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23</a:t>
            </a:r>
            <a:r>
              <a:rPr lang="zh-CN" altLang="en-US"/>
              <a:t>日</a:t>
            </a:r>
            <a:r>
              <a:rPr lang="en-US" altLang="zh-CN"/>
              <a:t>——</a:t>
            </a:r>
            <a:r>
              <a:rPr lang="zh-CN" altLang="en-US"/>
              <a:t>至今</a:t>
            </a:r>
            <a:endParaRPr lang="zh-CN" altLang="en-US"/>
          </a:p>
          <a:p>
            <a:r>
              <a:rPr lang="zh-CN" altLang="en-US"/>
              <a:t>地点：钱学森图书馆</a:t>
            </a:r>
            <a:endParaRPr lang="zh-CN" altLang="en-US"/>
          </a:p>
          <a:p>
            <a:r>
              <a:rPr lang="zh-CN" altLang="en-US"/>
              <a:t>意义：研究小说主题内涵，汲取文学力量自己创作</a:t>
            </a:r>
            <a:endParaRPr lang="zh-CN" altLang="en-US"/>
          </a:p>
          <a:p>
            <a:r>
              <a:rPr lang="zh-CN" altLang="en-US"/>
              <a:t>文献：专著、知网、作品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进展记录：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第一周：收集资料，构思文章结构与主要内容</a:t>
            </a:r>
            <a:endParaRPr lang="zh-CN" altLang="en-US"/>
          </a:p>
          <a:p>
            <a:r>
              <a:rPr lang="zh-CN" altLang="en-US"/>
              <a:t>第二周：研读文献，撰写摘要、确立关键词</a:t>
            </a:r>
            <a:endParaRPr lang="zh-CN" altLang="en-US"/>
          </a:p>
          <a:p>
            <a:r>
              <a:rPr lang="zh-CN" altLang="en-US"/>
              <a:t>第三周：阅读作品，动手写作论文的绪论</a:t>
            </a:r>
            <a:endParaRPr lang="zh-CN" altLang="en-US"/>
          </a:p>
          <a:p>
            <a:r>
              <a:rPr lang="zh-CN" altLang="en-US"/>
              <a:t>第四周：查找论文，撰写超现实主义文学的发展</a:t>
            </a:r>
            <a:endParaRPr lang="zh-CN" altLang="en-US"/>
          </a:p>
          <a:p>
            <a:r>
              <a:rPr lang="zh-CN" altLang="en-US"/>
              <a:t>第五周：继续推进，写作超现实主义与卡尔维诺</a:t>
            </a:r>
            <a:endParaRPr lang="zh-CN" altLang="en-US"/>
          </a:p>
          <a:p>
            <a:r>
              <a:rPr lang="zh-CN" altLang="en-US"/>
              <a:t>第六周：继续推进，写小说的创作特点主题内涵</a:t>
            </a:r>
            <a:endParaRPr lang="zh-CN" altLang="en-US"/>
          </a:p>
          <a:p>
            <a:r>
              <a:rPr lang="zh-CN" altLang="en-US"/>
              <a:t>第七周：继续推进，写论文的结论与展望</a:t>
            </a:r>
            <a:endParaRPr lang="zh-CN" altLang="en-US"/>
          </a:p>
          <a:p>
            <a:r>
              <a:rPr lang="zh-CN" altLang="en-US"/>
              <a:t>第八周：完善论文，写作致谢与润色毕业论文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中期检查表：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指导老师：姚明今</a:t>
            </a:r>
            <a:endParaRPr lang="zh-CN" altLang="en-US"/>
          </a:p>
          <a:p>
            <a:r>
              <a:rPr lang="zh-CN" altLang="en-US"/>
              <a:t>课题名称：卡尔维诺小说主题研究——以《树上的男爵》为例</a:t>
            </a:r>
            <a:endParaRPr lang="zh-CN" altLang="en-US"/>
          </a:p>
          <a:p>
            <a:r>
              <a:rPr lang="zh-CN" altLang="en-US"/>
              <a:t>指导建议：搞清楚来龙去脉；理清楚思路与逻辑</a:t>
            </a:r>
            <a:endParaRPr lang="zh-CN" altLang="en-US"/>
          </a:p>
          <a:p>
            <a:r>
              <a:rPr lang="zh-CN" altLang="en-US"/>
              <a:t>初稿完成：2021年4月3日20：45钱馆南大厅C101</a:t>
            </a:r>
            <a:endParaRPr lang="zh-CN" altLang="en-US"/>
          </a:p>
          <a:p>
            <a:r>
              <a:rPr lang="zh-CN" altLang="en-US"/>
              <a:t>存在问题：文章内容杂乱；人物名混乱；文字粗糙</a:t>
            </a:r>
            <a:endParaRPr lang="zh-CN" altLang="en-US"/>
          </a:p>
          <a:p>
            <a:r>
              <a:rPr lang="zh-CN" altLang="en-US"/>
              <a:t>解决措施：阅读专著；搞清楚来龙去脉；反复修改文字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研究内容：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/>
              <a:t>本文从超现实主义视角为背景，对伊塔洛·卡尔维诺的《树上的男爵》进行系统研究。首先，本文从超现实主义的发展、超现实主义与卡尔维诺这两个角度出发，阐释《树上的男爵》的创作基础。其次，本文详细地论述《树上的男爵》具备超现实、潜意识与反传统的创作特点。笔者探究完创作特点，进而探寻主题内涵，得出《树上的男爵》的主题内涵。一是柯希莫的生命历程，具有自我选择与自我坚持的意义；二是小说的主题内涵，具有自我存在的意义与社会性存在意义。最后，笔者在结论与展望部分，强调超现实主义写作、叙事意识与表达、哲学思想跟文学以及个人局限与展望。系列研究以后，笔者发现，文学的影响深远持久，不仅影响社会，还牵引个人，担当着承前启后的重任。　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研究方法：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文献阅读法：研读《美国讲稿》《树上的男爵》《卡尔维诺文集》《意大利当代文学史》《卡尔维诺作品在中国的译介》《20世纪外国文学专题》《超现实主义宣言》《卡尔维诺小说叙事研究》《在幻想与现实之间——卡尔维诺小说‘树上的男爵’分析》《未来主义 超现实主义 魔幻现实主义》等等。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主要结论：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超现实主义对卡尔维诺的影响不可磨灭，他的小说《树上的男爵》具有明显的超现实、潜意识与反传统的特点，塑造出柯希莫等人物，进而使得小说有自我选择、自我坚持、自我存在的意义与社会性积极意义的主题内涵，最终给读者寻求通向幸福和自由的道路提供借鉴。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目前进展：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已完成初稿，需要沉淀与修改，甚至完善。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尚且问题：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超现实主义是改变人类思维的思想解放浪潮。这个大背景下，本文难免有瑕疵，或说浅薄的地方。加上笔者思维逻辑有问题，超现实主义与卡尔维诺的联系不是那么密切。笔者水平有限，相关的文献资料并不充足，细节有模糊难以考证的问题。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1113</Words>
  <Application>WPS 文字</Application>
  <PresentationFormat>宽屏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方正书宋_GBK</vt:lpstr>
      <vt:lpstr>Wingdings</vt:lpstr>
      <vt:lpstr>宋体</vt:lpstr>
      <vt:lpstr>汉仪书宋二KW</vt:lpstr>
      <vt:lpstr>Calibri Light</vt:lpstr>
      <vt:lpstr>Helvetica Neue</vt:lpstr>
      <vt:lpstr>Calibri</vt:lpstr>
      <vt:lpstr>微软雅黑</vt:lpstr>
      <vt:lpstr>汉仪旗黑KW</vt:lpstr>
      <vt:lpstr>Arial Unicode MS</vt:lpstr>
      <vt:lpstr>Office 主题</vt:lpstr>
      <vt:lpstr>中期答辩汇报</vt:lpstr>
      <vt:lpstr>任务书：</vt:lpstr>
      <vt:lpstr>进展记录：</vt:lpstr>
      <vt:lpstr>中期检查表：</vt:lpstr>
      <vt:lpstr>研究内容：</vt:lpstr>
      <vt:lpstr>研究方法：</vt:lpstr>
      <vt:lpstr>主要结论：</vt:lpstr>
      <vt:lpstr>目前进展：</vt:lpstr>
      <vt:lpstr>尚且问题：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mac</dc:creator>
  <cp:lastModifiedBy>mac</cp:lastModifiedBy>
  <cp:revision>3</cp:revision>
  <dcterms:created xsi:type="dcterms:W3CDTF">2021-04-20T09:04:02Z</dcterms:created>
  <dcterms:modified xsi:type="dcterms:W3CDTF">2021-04-20T09:04:02Z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2052-2.0.1.3256</vt:lpwstr>
  </property>
</Properties>
</file>